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049C95-19CC-747F-E639-67DA9C884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CED76E-C29E-13A0-525C-075322FDC0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205F39-BA93-A65A-2E4A-01E0564DE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D635-731E-4BBE-A752-D10B929E32A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50B916-11E8-FC8E-BCF6-C3ECA5DB7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CB432F-C3EC-1533-4672-7F90B0280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30DC-3489-4D32-9D6C-C26C142A0E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4937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76A1BD-E110-3663-9387-A9C4798B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23C269-0AC8-586B-2AF1-9C6175B2D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04A7DF-290A-1EFE-DB09-C85E2F0B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D635-731E-4BBE-A752-D10B929E32A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FCE3EC-FC22-8984-3885-5ACC3A225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B2D0CC-B6C0-2345-85A6-38AEEC3DA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30DC-3489-4D32-9D6C-C26C142A0E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918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6BC12B-A472-8D93-90E6-8A42EB341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17419F-324F-F6F3-90A9-9DBE9D320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C5AC12-4A32-DCE4-3A51-332433177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D635-731E-4BBE-A752-D10B929E32A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DA1DB0-44C0-CA24-6F4D-82547A3EA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8B435-0D3E-3082-662E-B7B858B0F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30DC-3489-4D32-9D6C-C26C142A0E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6026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30B627-BD06-6213-FA36-CA6E31CE5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E1C8E4-A01F-A806-A677-0ED5C85E56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F8C5BF-6FA8-940D-4491-50499DD6C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798208-0189-B980-0EA2-AE7E0B796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D635-731E-4BBE-A752-D10B929E32A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DF6DD7-884B-3F9C-6E0C-0820ABC74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198A547-F5CE-1CE2-0EF9-D3607C22B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30DC-3489-4D32-9D6C-C26C142A0E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867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A25D5F-1948-7684-661D-671339B92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76308E-AF93-AFF6-D946-642316579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E172-943A-3DFC-164D-8117CDECF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54AE430-7B52-FB85-180C-0BB0F7F1AD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A4EE0D3-2C6A-1994-FA50-BA81CA797C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83F4E32-5B09-4844-04DC-A398CF611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D635-731E-4BBE-A752-D10B929E32A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113B91A-8C0B-6DD8-4CA7-64A33AE4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8BE43FC-12ED-C0D1-E716-E572EBB10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30DC-3489-4D32-9D6C-C26C142A0E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1604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183506-D73B-A0FC-558E-205C8D92E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E422065-10BA-D1C5-4D3C-63E9FB4AF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D635-731E-4BBE-A752-D10B929E32A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FFC104-4973-A0EC-DBD6-4F5475B91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57D161D-A7C9-9343-5774-6860FF7F3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30DC-3489-4D32-9D6C-C26C142A0E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9901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8327368-9644-3813-5937-9952ECAE5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D635-731E-4BBE-A752-D10B929E32A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C2E04CE-FA1A-7312-16D2-A35C74F41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350FE4A-AE37-6F3F-905F-B51C7B725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30DC-3489-4D32-9D6C-C26C142A0E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1472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15213D-0A0E-D2D8-2D7F-D7C4D9A4E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157D37-BE0D-7612-7DF2-64790338C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74CA8C7-A6C9-E7CC-D868-71D3457C9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9C60C30-1332-2B19-87C6-71B7EA6A7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D635-731E-4BBE-A752-D10B929E32A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A716B67-B791-8C03-DC7E-823BEC743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791438-78C3-AA84-A0EA-0AEF15A7E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30DC-3489-4D32-9D6C-C26C142A0E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946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8BF813-C831-50E5-4ECA-3CB079792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709A419-A414-9A56-D9E5-069FA28D9D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BC62C6A-E72E-2DEE-5A8B-9A741DCDB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E9A3E4C-3231-B69D-DAB1-89B5F1933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D635-731E-4BBE-A752-D10B929E32A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7C78DD-5484-DAD0-5013-3961D7ACB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640AEF-644B-F96E-84B8-5F6CD71F9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30DC-3489-4D32-9D6C-C26C142A0E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711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04DC05-46E2-9B24-1207-3149D0B31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37CCBFD-29AA-B451-DE67-002872B0DC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0D77B7-A61F-47D6-02BD-B324FD504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D635-731E-4BBE-A752-D10B929E32A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188F6E-7C28-74FF-475F-081D3ED49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0AC952-B50B-A20A-206A-970BBF3E3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30DC-3489-4D32-9D6C-C26C142A0E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2009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2AF01C0-873F-DAC4-2140-A230E8C233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4E3291-1CC7-0188-A5F3-7B6E897D71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48C04D-E485-EF23-8F55-973174DA7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D635-731E-4BBE-A752-D10B929E32A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956774-5F10-90C8-5DD5-F32F70D19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134A17-70D1-8265-B4DA-329199291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430DC-3489-4D32-9D6C-C26C142A0E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5758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EC86788-692C-C2EC-B30D-A521D61B5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45E9E7-69AA-0121-8F44-CD35D4B06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E4821E-9DAF-D3D6-CD70-85F2C0EEA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3D635-731E-4BBE-A752-D10B929E32A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94E6EC-C020-50C6-9BA1-0428D35AC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4579FE-11A3-A7D6-1D2C-4040FEDE07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430DC-3489-4D32-9D6C-C26C142A0E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4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ADC4EAC-2AB9-BACC-4AB5-491ABAEB4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46" y="300037"/>
            <a:ext cx="11220450" cy="6257925"/>
          </a:xfrm>
          <a:prstGeom prst="rect">
            <a:avLst/>
          </a:prstGeom>
        </p:spPr>
      </p:pic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5A651616-8FF2-2127-8EF0-AC18AB2797CF}"/>
              </a:ext>
            </a:extLst>
          </p:cNvPr>
          <p:cNvSpPr/>
          <p:nvPr/>
        </p:nvSpPr>
        <p:spPr>
          <a:xfrm>
            <a:off x="3433665" y="2267339"/>
            <a:ext cx="1586204" cy="1343608"/>
          </a:xfrm>
          <a:custGeom>
            <a:avLst/>
            <a:gdLst>
              <a:gd name="connsiteX0" fmla="*/ 1586204 w 1586204"/>
              <a:gd name="connsiteY0" fmla="*/ 251926 h 1343608"/>
              <a:gd name="connsiteX1" fmla="*/ 289249 w 1586204"/>
              <a:gd name="connsiteY1" fmla="*/ 0 h 1343608"/>
              <a:gd name="connsiteX2" fmla="*/ 0 w 1586204"/>
              <a:gd name="connsiteY2" fmla="*/ 1054359 h 1343608"/>
              <a:gd name="connsiteX3" fmla="*/ 690466 w 1586204"/>
              <a:gd name="connsiteY3" fmla="*/ 1175657 h 1343608"/>
              <a:gd name="connsiteX4" fmla="*/ 1259633 w 1586204"/>
              <a:gd name="connsiteY4" fmla="*/ 1343608 h 1343608"/>
              <a:gd name="connsiteX5" fmla="*/ 1399592 w 1586204"/>
              <a:gd name="connsiteY5" fmla="*/ 1259632 h 1343608"/>
              <a:gd name="connsiteX6" fmla="*/ 1586204 w 1586204"/>
              <a:gd name="connsiteY6" fmla="*/ 251926 h 1343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6204" h="1343608">
                <a:moveTo>
                  <a:pt x="1586204" y="251926"/>
                </a:moveTo>
                <a:lnTo>
                  <a:pt x="289249" y="0"/>
                </a:lnTo>
                <a:lnTo>
                  <a:pt x="0" y="1054359"/>
                </a:lnTo>
                <a:lnTo>
                  <a:pt x="690466" y="1175657"/>
                </a:lnTo>
                <a:lnTo>
                  <a:pt x="1259633" y="1343608"/>
                </a:lnTo>
                <a:lnTo>
                  <a:pt x="1399592" y="1259632"/>
                </a:lnTo>
                <a:lnTo>
                  <a:pt x="1586204" y="251926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08788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Jiménez</dc:creator>
  <cp:lastModifiedBy>Miguel Jiménez</cp:lastModifiedBy>
  <cp:revision>1</cp:revision>
  <dcterms:created xsi:type="dcterms:W3CDTF">2022-05-16T17:44:07Z</dcterms:created>
  <dcterms:modified xsi:type="dcterms:W3CDTF">2022-05-16T17:45:23Z</dcterms:modified>
</cp:coreProperties>
</file>